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3" r:id="rId15"/>
    <p:sldId id="272" r:id="rId16"/>
    <p:sldId id="277" r:id="rId17"/>
    <p:sldId id="274" r:id="rId18"/>
    <p:sldId id="278" r:id="rId19"/>
    <p:sldId id="275" r:id="rId20"/>
    <p:sldId id="276" r:id="rId21"/>
    <p:sldId id="270" r:id="rId22"/>
    <p:sldId id="26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1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4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28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2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9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98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02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02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00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96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7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2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D8FD-C51B-4A5B-943A-6332672AB233}" type="datetimeFigureOut">
              <a:rPr lang="el-GR" smtClean="0"/>
              <a:t>5/6/2014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C9A44-DE05-4B31-8F47-A711608AD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32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FRANK GEHRY: GUGGENHEIM MUSEUM: BILBAO</a:t>
            </a:r>
            <a:endParaRPr lang="el-GR" sz="20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9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560840" cy="534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0558" y="332656"/>
            <a:ext cx="497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SANTIAGO CALATRAVA: 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ΑΕΡΟΔΡΟΜΙΟ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BILBAO</a:t>
            </a:r>
            <a:endParaRPr lang="el-G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7581"/>
            <a:ext cx="864096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7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32440" cy="575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544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S.CALATRAVA:LYON SATOLAS AIRPORT-RAILWAY STATION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4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" y="260647"/>
            <a:ext cx="9148509" cy="633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8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87812" cy="58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8" y="1124744"/>
            <a:ext cx="73025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571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ΟΛΥΜΠΙΑΚΟ ΠΑΡΚΟ, ΑΘΗΝΑ 2004</a:t>
            </a:r>
            <a:r>
              <a:rPr lang="en-US" dirty="0" smtClean="0"/>
              <a:t> (SANTIAGO CALATRAVA)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926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" y="1052736"/>
            <a:ext cx="918051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5128" y="260648"/>
            <a:ext cx="529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S. CALATRAVA: OLYMPIC COMPLEX, ATHENS 2004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6585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701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8176" y="260648"/>
            <a:ext cx="454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S.CALATRAVA: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ΑΓΟΡΑ, ΟΛΥΜΠΙΑΚΟ ΠΑΡΚΟ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5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9" y="508000"/>
            <a:ext cx="8636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024"/>
            <a:ext cx="9144000" cy="5195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51356"/>
            <a:ext cx="654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RENZO PIANO: </a:t>
            </a:r>
            <a:r>
              <a:rPr lang="el-GR" dirty="0" smtClean="0"/>
              <a:t>ΠΟΛΙΤΙΣΤΙΚΟ ΚΕΝΤΡΟ «ΣΤΑΥΡΟΣ ΝΙΑ</a:t>
            </a:r>
            <a:r>
              <a:rPr lang="en-US" dirty="0"/>
              <a:t>P</a:t>
            </a:r>
            <a:r>
              <a:rPr lang="el-GR" dirty="0" smtClean="0"/>
              <a:t>ΧΟΣ», ΦΑΛΗΡΟ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76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3" y="908720"/>
            <a:ext cx="8680007" cy="57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7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"/>
            <a:ext cx="9144000" cy="65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SANTIAGO CALATRAVA: MUSEUM OF FINE ARTS, MILAUKEE, USA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40058"/>
            <a:ext cx="9180512" cy="61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1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ABOU-DHABI: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</a:rPr>
              <a:t>Η ΝΗΣΟΣ ΤΗΣ ΕΥΤΥΧΙΑΣ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0" y="908719"/>
            <a:ext cx="8528064" cy="56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ΖΑΗΑ ΗΑ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Ι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D:ABU-DHABI</a:t>
            </a:r>
            <a:endParaRPr lang="el-G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480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350"/>
            <a:ext cx="6337300" cy="633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92696"/>
            <a:ext cx="2043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NORMAN FOSTER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AND PARTNERS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ABU-DABHI</a:t>
            </a:r>
            <a:endParaRPr lang="el-G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11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78</Words>
  <Application>Microsoft Office PowerPoint</Application>
  <PresentationFormat>Προβολή στην οθόνη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FRANK GEHRY: GUGGENHEIM MUSEUM: BILBAO</vt:lpstr>
      <vt:lpstr>Παρουσίαση του PowerPoint</vt:lpstr>
      <vt:lpstr>Παρουσίαση του PowerPoint</vt:lpstr>
      <vt:lpstr>SANTIAGO CALATRAVA: MUSEUM OF FINE ARTS, MILAUKEE, USA</vt:lpstr>
      <vt:lpstr>Παρουσίαση του PowerPoint</vt:lpstr>
      <vt:lpstr>Παρουσίαση του PowerPoint</vt:lpstr>
      <vt:lpstr>ABOU-DHABI: Η ΝΗΣΟΣ ΤΗΣ ΕΥΤΥΧΙΑΣ</vt:lpstr>
      <vt:lpstr>ΖΑΗΑ ΗΑDΙD:ABU-DHABI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GEHRY: GUGGENHEIM MUSEUM: BILBAO</dc:title>
  <dc:creator>Lampraki</dc:creator>
  <cp:lastModifiedBy>Lampraki</cp:lastModifiedBy>
  <cp:revision>24</cp:revision>
  <dcterms:created xsi:type="dcterms:W3CDTF">2014-06-05T05:58:50Z</dcterms:created>
  <dcterms:modified xsi:type="dcterms:W3CDTF">2014-06-05T07:28:33Z</dcterms:modified>
</cp:coreProperties>
</file>